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1" r:id="rId10"/>
    <p:sldId id="262" r:id="rId11"/>
  </p:sldIdLst>
  <p:sldSz cx="9144000" cy="6858000" type="screen4x3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333721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207630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93136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217073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183843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70049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350535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144194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331267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246578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168468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A0A71-885D-427A-8276-9E493BE12126}" type="datetimeFigureOut">
              <a:rPr lang="es-US" smtClean="0"/>
              <a:pPr/>
              <a:t>4/15/2013</a:t>
            </a:fld>
            <a:endParaRPr lang="es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547F2-1FCE-4460-B293-7633A3ED3A3D}" type="slidenum">
              <a:rPr lang="es-US" smtClean="0"/>
              <a:pPr/>
              <a:t>‹#›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xmlns="" val="1672239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10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Broadway" pitchFamily="82" charset="0"/>
                <a:sym typeface="Wingdings" pitchFamily="2" charset="2"/>
              </a:rPr>
              <a:t> </a:t>
            </a:r>
            <a:r>
              <a:rPr lang="en-US" sz="8800" dirty="0" smtClean="0">
                <a:latin typeface="Broadway" pitchFamily="82" charset="0"/>
              </a:rPr>
              <a:t>DOGS </a:t>
            </a:r>
            <a:r>
              <a:rPr lang="en-US" sz="8800" dirty="0" smtClean="0">
                <a:latin typeface="Broadway" pitchFamily="82" charset="0"/>
                <a:sym typeface="Wingdings" pitchFamily="2" charset="2"/>
              </a:rPr>
              <a:t> </a:t>
            </a:r>
            <a:endParaRPr lang="es-US" sz="8800" dirty="0">
              <a:latin typeface="Broadway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879" t="-4574" r="38879" b="4574"/>
          <a:stretch/>
        </p:blipFill>
        <p:spPr bwMode="auto">
          <a:xfrm>
            <a:off x="3429000" y="0"/>
            <a:ext cx="495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encrypted-tbn0.gstatic.com/images?q=tbn:ANd9GcQJLIPuzPzwJbdfq7LuH5rGc0EbEeVCit9LV6vrZmdkAKlAi4e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1143000"/>
            <a:ext cx="3962401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69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eep do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2667000"/>
            <a:ext cx="2950197" cy="2209800"/>
          </a:xfrm>
          <a:prstGeom prst="rect">
            <a:avLst/>
          </a:prstGeom>
        </p:spPr>
      </p:pic>
      <p:pic>
        <p:nvPicPr>
          <p:cNvPr id="3" name="Picture 2" descr="stackedpupp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6983" y="381000"/>
            <a:ext cx="3241267" cy="2057400"/>
          </a:xfrm>
          <a:prstGeom prst="rect">
            <a:avLst/>
          </a:prstGeom>
        </p:spPr>
      </p:pic>
      <p:pic>
        <p:nvPicPr>
          <p:cNvPr id="4" name="Picture 3" descr="pups in cir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91000"/>
            <a:ext cx="3429000" cy="2286000"/>
          </a:xfrm>
          <a:prstGeom prst="rect">
            <a:avLst/>
          </a:prstGeom>
        </p:spPr>
      </p:pic>
      <p:pic>
        <p:nvPicPr>
          <p:cNvPr id="5" name="Picture 4" descr="puppi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304800"/>
            <a:ext cx="4156990" cy="2590800"/>
          </a:xfrm>
          <a:prstGeom prst="rect">
            <a:avLst/>
          </a:prstGeom>
        </p:spPr>
      </p:pic>
      <p:pic>
        <p:nvPicPr>
          <p:cNvPr id="6" name="Picture 5" descr="pug walk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42136" y="4495800"/>
            <a:ext cx="2901814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48920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"/>
            <a:ext cx="24892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45847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991" y="6858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lert box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6400" y="3733800"/>
            <a:ext cx="3428999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8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9" y="78509"/>
            <a:ext cx="31115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4709"/>
            <a:ext cx="32893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775080"/>
            <a:ext cx="325107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61192"/>
            <a:ext cx="2804513" cy="210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89" y="4686924"/>
            <a:ext cx="2667000" cy="213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39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873"/>
            <a:ext cx="30519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0873"/>
            <a:ext cx="26289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4142"/>
            <a:ext cx="3205002" cy="240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882" y="4254142"/>
            <a:ext cx="3352800" cy="23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73564"/>
            <a:ext cx="2716645" cy="203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2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hQSEBUUExQUFRQUGBwXFxcXFxUXFBUVFxcXFBUXFBQXHCYeFxwjGhQVHy8gJCcpLCwsFR4xNTAqNSYrLCkBCQoKDgwOGg8PGiwkHyQsLiwtLSwsLCwsLCwsLC0sKSwsLCkpLCwsLCksLCwsLCwsLCwsLCwsLCkpLCwsLCksLP/AABEIAMIBAwMBIgACEQEDEQH/xAAbAAACAwEBAQAAAAAAAAAAAAADBAECBQAGB//EAEUQAAEDAgQCBwUFBQYFBQAAAAEAAhEDIQQSMUEFURMiYXGBkfAGMqGxwRQjQtHhByRScvE0YnOissIVJZKjszNTY3SC/8QAGgEAAwEBAQEAAAAAAAAAAAAAAAECAwQFBv/EADQRAAICAAQDBQYEBwAAAAAAAAABAhEDEiExBDJBIlFhcYEFE5GxwdFCUqHwIzNDcrLS8f/aAAwDAQACEQMRAD8AxRSlFbhQqdLCap1gvnM76nmagTQAUZeSYeQVQBZylbJE6oKijVM3TVRJvKpOkDZp0a1kdlRYzcYAiMxsok5CSNn7QEJ2IBSHSErmzySipMBxzwkMQZKtUqFRRaTcrQGB6JFYIRXNSGIr7J0NDvSqjqspbDtLlo0MGkLqKtoymKTQuxDIStOtBUS1GaWVcKapQqSm6bFilbChGtTSLxdbdWis+vTgreqNLTQu1hKh9MojXIrnBUiHEULCrNpSmC4QqNKl+AOGgB9AJWqyE+5Z+KWkE7CCBOCsKaE3VNxZbvQ0YtUCXqo9d10F7lUUy0qFCuRsq5aWXZvkqDUhMMw8qxwRK8tzOVsBSrymQVZnD4XdIxvvOFkowlJ9lFQhKWiBGmSrf8MtLrKX8YpgEiLet153iXtC+ocrbAr0cPhPzHRHh0uYbx2Lw9MwXmeUJCj7SUGu91zvGAvLY2p1jdFwFHMZIMBdi4fDXQ1yRXQ9472qY0jKwQdok9191sM4m3KHbG+mU35iF4bhmAzvkzlbp2+C3H23t2kgeRCrLFbIrQ9BU4gBcOnvA7PJFpcaYezynyi68li3iLnwn66FKNxwG6dLuFofR2Gg8dZonm23mEpW9laT703k9m/gvI4bi/atXB8aDSJJ19fNS8GEuhDjF7oYq8P6Exv3ad6couBbIR6eMZXblcQTzsCkm0TSeGkksJs7keR5LlxuFWW4mU8JVoDxNOUm3C3WtVpKow68aTaZyi+HpwmQ9WyWVcqqLHZBck64WizDyodg1pntFIxalMrjRK2W4VXODEJZxMwqdIpptFaLcHCl+HWkcRFIyarYSNWhK1K9C6qMMrWICRjsw10w6jZaH2RQaKl4uoannsTS6yEKZW5UwElDPD7rZY2hWcyhSXLUdg1yn3ws5usoQh1Mcxmt+4rCp+1WbDsFuki/hbw/VZtTFzeZJuStsLg71mbQwvzGhxji73WaYHYvNBzi46960nukX8uZ9R6CWgC/r+mi9GMVFUjdA31DABn1Mk/BCqCPW8x67iiAj4frA8IQajdSdDp5qxiDcLmeeQtyutvD4O1rdv6pfAt+K1qbot9fkEEthcNDRAjyv5FAxlWNnT3z+h8kGpiTMCZ2Hr9VOIeQ3rQD65XQ0JGZiKkaSJ8B5JM4tHrPk2v4iFnVTf1qmkaGhh8SQU8eJwsWgUSvUugDfw3Fbi+i9Pg+JCq3JN4+K+bsqwnsNxYseHDZD1VE0fRMHxCbO2tstWnBFl5TB8SbVh4sTZ4trsVr4bGFljovPxuEjNXHcynhJ7bmjUpquRFo4hr2yColeJJSg6ZxNU6ZamiABCAVw1TmoaZBbyVmrkanSlOwbIbSXOoJ0AQlqj0KVMLM2vh0NtFaT2WQCxXmZWYVdTQHsun6jUm9MnMQ2mhVKKZpq1RtlbCzPNNci5FKyzMVnguF4Gr0TppPAaD1sp0Oq4Ot67vzX0DC35Da/qF5j2o4QKbs9P3XGHD+F35G6+oR6VmI6oZ9WC6fX1UOCoXfC6oRY/08o9d6DV79Pja/0RQ5L1X+vXZCBh8KIBP5evit3AYcZbkwdYNyvPUa4sJ7U/X4ubBsoEx3E4jJ1aTIHP8AEe3MbnuWJjzUddwPdBj1qm28Xye6Okq8/wALPzPYE9jeFcRFH7QXBzLkhjg4taBOZzQLN7UJBdaHmaVUiRpt6KBiWibR4LY4hgHEllVnR12gO/maRmB8j8FlDCmRFz8jvKCiGmAFR75RqlAM9/Vc7DF12tdHODA8UACNwhtKI7DObrLe8EKW4ZxOiYzd9luJNaS12+3NetxFQdHmDj42P6rzfCeHVW05o0i+pAmBIbJtNtTBgdh5ID+O1py12zeC4Wc06cvgoZJ6zgOLPSRqHD4hehFGV4z2br/fNGt/HTde8pLxePiveJ+BxY67RzKK51NFcoF15lGIHobpljYVX2RGmQnQIC96FCYLEOo1Kq1AqgVEYhBqtTsLKlshAqUUwwokSqjIBJrIUvcm30EhWbBVSnQI7oSuVhUXKcyLpGKMed/6Kap6QFpFnWhKUWhvbv8ANGqYnKPr2fNfWHcjzOMwppuLXeB5hKrex9MVZB8Dv2Lz7nZSQ7YoTKGKVHnpus3iFUTA9ehCYxHEYEDRZQdmddAIZY3S8JzBOAJz6G2uyVqwEMPQM0G4AgHoyXN16uo/maL+OiLh8RWBlvSFwkNy5pGYEECNAQSDzm6z6WJLTIMdy0cPxl8Xc4+JQLU1OL4SRRzkh1KmGNj3nEETJOgAB81lYnENpiwl3yVqmIJ67jfbsWc6kX30HxKQC7Saj8xvf1C9VhOFMq0y6pUcxrbBlMtyiOckX3vCxsLTbYG45THzMAdq1P8AhDzTdkqtbm95jwDOuj2zfXUeKdgxxvA8OGXrvAmJdBaHWItluIIMyDqsPFYN1GoABI3AMtI5t/Ipx1NoLKUz1Qc+U5c41IYYmziLxpNk/W4b90Kj3MfUJdLWuIESSCBlF+8lILDYXjbmYaoxhIzt/CSDIIMGL3jvBWO2u+vU+8eXBrCJcZOVgc5oLjcwefYNgj4Jk9QgsJ911iNbZo7d0hjcTUbULHWdobQSNblQxnoOCs/emxob/Be8oFeF9jX53h38DYP0XtWleF7Rn/ES7kcWNzD5AQxZBZUKrVqQVwK2rMLDvRWaJNteU7SdZDspIo5yCaiPWKUi6zc2xMK1Q9qoq9IVS3EEp0pKZqUABolKTjKYqYgwnnplRoAKt7oGIYCpcUHpLpp3oxC3QrkySFyeRBSPHmoC4BUr4gDQ+gkxiL637JQqlbv8dV9aelQw2rOZx09evBec4g45pBN1omv1Dt69eSyazpHcmikCiVNNglS1dCYBa1SShMIUueuYOSBF200ajTkoQqx3pmiYaeZ5aoAYyTrpy7VD6UgfhHb+SrRqyLDQG58rD4KjtTJFrfO/YkBpYItZ7oBPMi5232381sYXhbKhBe4xOjRBI0udfKF5inW8h5rW4PiWvqAVKpp0xcuAJeR/DTGmbtNhrfRJ6bhTbpGtjMC3pGDDtfUe14cG3qEgmMu9nToZ701x32PrU2Gq+niKbdS4t6gnsAhgvFyF6XB+3jKFMU8LTFKmNN3u/vPcbuceZTWA9u5cBUfLTZwcZBB1BB2hcsuJS6M9GPs9uN5l5HyZtQF0GQdiNZ2PrmvV4LgdPE1ab3QZpuY7mbWkjeCbrx+LrsfUfk93O7L/ACyQz4QvT+yfEA17Bm5g6yLWJ/ULTGv3bruPMnszQ4D7KnCPec4cHCNI3kLfpHZM03zc3HMfkqZADOq+exm8TtS3PPk29WRlQKxlHeZsEN+GIWUX0JoFRpyU0LDVTh22XV3hKr0DoQXqGBKVahlHpkgSs3GkAyKKC5iPQryqVW3Su0MqyFGK0QyYKZFOQmmpD3FKdKUvWpEFbuGY0C6zcY4E2VS0rxBrQXFNSql65a5oknzAP/qdUKpVQX1eaC56+rPUCvrWIt61SJOt1ZzrfNAe5MZdjlJKAxyMgDpXCRcKFYIEN0azTrr8lZlQC3P5aW9ad6SJvZTXq9Y9lvK30QAzUBAtv6vz2UMp80uzFEKzsUSLIANUq7DdN4GGau+G/mssfFECTQzcPEOTnT3AW5zNll4okz13Ent3Q2mfBXiR69bpKKQWyuEdtK9b7FsnFNiSdXOGwg+F143CUy54aBdxgDvX3r2R9iaeFoTIfUfEu7IDmgdkrn4qajBrqzLEehFKgQdhPl5euzcK2OZEWg7/ANd1oYyiALeCUe4ObB1C8BxdNnE9hbC0CTKPXbIReHO25KmIdDoUwWZWSjLbUOaEc0TqiUcCTUkbrZxHCixkpvDpWVVo809qYoiQQoqUpJU4YXuuWbdklGDKYRc6Yr4ObhLVBaER0WoJC9R0laGHHVSNGjLloVYAhOEeo13imJeRulMpIlWrVetCk1BEBSk12hbgg9ShwoWNMLPkaGXegiOCDML7w9QDUcguKZqNS7moAoERr0MqQgBkEFVJQg5dKACAriZudVRr1YlAF3aLmgIYcrApCCNKK14GnJLyrAIAOx8bwexMUqRecrGlxOwEk9wCb4D7L1cQ4QC1m7jp/wDkblfUeBcIpYZuVjRmtL/xExz5SCuHiOMhg6bszniqIl+zv9m7g7pawAdEtbrl0+Mm4XueJ4I0dCYO209nJLYXirqcEep/or4rivSiHaryZ8SsXWW5zSlmVlKjpZKzaB619ERuIuRsqtEuCyzZuUwsuXZHyN1Z8Ekq2PaLAINYQAss+S0gG8O6IcFtYjiQfTiLwsPBaTso6Y5oVLEbLUqEniCUOgydFfHCFGHOWOa57TdEvcabi4EFCdBHaj13gtkapHNeyWenlYFaroHaqDElwUOf1jKXpVQHEKk3YmTV1Q3WKbrwGpam2Xqpu9F1GVXJgwLLllmXgFHxolDhXcqvK+3PUKwhvYrSuJQIWeFUKz1wCBnKQ1S1iK2kUAUAU5VcN5K9OiTfYJWIDCguV3BChAywK9r7A+ztOs4vqScpEC8TqDYrxtKmvqX7OKWWi95s2YntA/VcvFyccN5TLGdR0PUVYptyt9BRhNLqlGoHOM3vqmqAAMahfMRalJnAn1OoobXS8ptz2goNHLczdRFOTpdB0Q2jcxsqUmkvCtQxBgjmVetWAAjULaCT17idAmNcG2GqSe/MLoNWo53W2R6ThF0p6u+gmOYKtaFTpB0hS+aDZAD/ALyNis5vUq9B/G4YagoNOlmKpWq5SBNkJuNh0DdTh0m2w0CQQSgk3sm8ZSLXQ6xsfApGo7K6Coy9tgFGG3KVxmHAcCFoYSuCC0+CSxbIK0ukGgOq8FqG0lpBCii+LEWKip7p+CtJJWJB84N8wUrKznkoUZb6Bn8D5fmUOcgOcuD19qeqXJUZlWVE8kCILVLWo2Gwj3zka52UFxytJhoEucY0AAJJVJhAw7IaLrm9Y8h8EACUWoIakIKIcYGnNXqVgBA0CTa+FGdKgJddRkUhcEwDYdtwvp/sdIwjRHvOJ77xdfNcKy6+p8Aw7vstMDWJ7pJK8r2nJrCpd5z8Q+yaVLD5KgGxWk97WkjQpfC0yOsTOUXPwsgV6mepI0C8CUWkcewvicSQb6ypAuL6q2MwRf1m6DUK2GpDL2q1WHEEq3HIy0wdphSzCh4dJykCQlqNN3hr4ouPxhAAAkrZVeo9DsK4dEJ2keKs0AGI13VqeFyta2pbOQRH1TWKYAAB+qTWtDBYillAA1KzXUnB1wRF0+zF9a+ydqY5j2db3tu5RiZZRf6C3PN1q15TeCoh8HmVFXhMAuNwdOxOcHoS9o5X8rqIdlWCXQJ7RU/vQRsAFk1bmTKZx+KJquPb8NEtg8cSXWs2Sk6q15g6sACQ6RorOrT3pOtWdFhZFw4tcFC5bJ32DtoB7C4mI25oThIG91djgGxe5g8o2UUwIPMJRd7jQVoAGgXJR1YTuuW/vGUfHSoKrnUr649M5EphVAVkAeq9g8VLsRR2q0oI55TA/wDIT4Ly7aR32Wv7J1cuLpR+Iln/AFNIHxhKcZo5MTVZpD3eRMj5rkh2eIku9J/C19jJc7QBkKKplM4JshzP4hI/nbJHmMw8QlCF0rc0KEKQpCrKYHFc0qpKu1AD/D9YO9l9a4Y6Wik05YaDJ/FFjHd9V8u9mqHSYqk3bMCe4XK+vV+HmQ5kZh1m8iR+HxFvFeP7RdtRRzcR0Raq22QH3YJPjojPc1gJDZJ+CBhKjHHNcmoMzfDUO7tFUVjMkbwQvHn0o5fEJw2rBJPunXldS+jlcdwdEy6s2lTILQWlocbaAmHfAlWdmBLHCQ0S13MHQ+SeVpKPx+w2gmHc1lGJ6xuqU8HeXbkR9UlQa7KXEf0TlPEkCCLAWWsu0lYLYHxsycw2gjsgpluFzmdMokkpLpQabgQZv8U0yv8Au0zGb3vALLd2JdROs1pJhQzD5oa291duVpkgkRtsTuVGFxQb1gb7LPJfMxeZoUwGHKQDIjuIUYYZBUfsG27yk25jDonKbn6o2Jc7oiJga942uobpUOjLrMfUPUElJhxax02dMGy18BiDSIkCYkERcHtUkU6xqOeYOwVRpquoKNmZTZAER1tvyR8UQ6IAECCOfciYLCtDDaY0m/kg4lp7IN9dE3NSTSNWll0Fm1g0iQIB3RalQA3GosfzhJ12l4yk21TIEUxIkxv5iFnVaWYq2CdSvp8lyaY+mQCc0qFpm8EM+G1GQSDqDBHIixUNK9ti8P8AvGNw21dor0x/8gHSiP8AqcPBYnsfUH2nKQIqMey4FpEmJ0MAi3Mr6xcQnFyrZJ+jV/f4Ho51VmMCtGnwsnD9KXQXPDKbMpJqH8RB2i215SlDBudUFMe8XZfGYXrnYhlF5q2NPBNFKi3Z+I1c7wMnwCMXFcZKMf3/ANf6WKcq2C9MzhbWMAa7GVMpqvMH7PTJBNOnyeRq7yWN7ZUsuMf/AHg13wy/7VlcYzivVFV2eoHuD3AkguBIcQTreVr+2j8z6FT/ANyi0+Ov+5ZNZcaD7018mTVSXqRg2Mzte+wZTokRAEkNEuEX3M6zrus/iVDJUcNJuOydvAyPBNYrq4c9raTf+2x35pvH4LpKVJ7pFR+VobF5fcl8+6CRUcBcnpBoIJuE6dvbb9AUtbZ56FEItVmVzm/wkjyMfRULCdF0moNEp0yQT/CJ/wAwaP8AV8FHRp6hQ+6ef77G/wCWo76BKToD1H7OOG5n1KhjqiB2Tv8ARfQcRXcQGC1u7Tdea9g2MbSAdfMDI2kkRK3qjm++XgkHmLgW+K8DinmnJ+hxYmsmDoENqiHCDmtu15gOEdtj4rWdHRA5YLXXO5HIrzwqg1CQIcJd33YQ7xg+S9IHdIQXGA4AtA3IuuVRzaER3YrjqfSU3BpJdlIA7It8Uf7XOGaZlzQAf5HRA8JHkqYfDnI5xHvOIHhaFbg5jCP6oPVLf8sfNOKv1FQ2yi1rHPeZ0gDxifI+SBUqtcIAyyBBnXtMpXheG6Rh6RwkdUC4M9Usd3EH4IWNry9tMCCwwSLye1TKqy9w70GcQTTdlmZFz9EhTrOgsOkmBPLaPimsQ9vWJM2jtaQYWbTlzSA2DIM37gTKzl22qIktRzPLQDIaLOIuT4KRgS9pe02aQAIMncnSIA7VLC0gEG+jmkQGu38O1TSry3K2cwnNewE2yjaApcu1TBIewDYY4G4uO/tHck+IYucrdohUoyxwIMCb3VcLg21qjhmImcnfP6qJLNJA09EVxmIazLTMgwLjnGa45XVMPSdFocDyNx3haHE8FIL5bkDuqJBduJ7LAa81n4VmW4g9ukDtQ4rNTHl1DYluSkMrutuEnUddoAiwJvI7TfRHxeMB1AnykJLFumwBzbAa31CIbtpdRSZLes69pNjtyCcwlAlhuNYgm6zK8uYIGlx4WIPJTTecu82Pb4dqmq1YkzSZhBGsdkjxXJUYeobjNBuLFcryR7ma5DxOOP8AzHBHc0qc9t6ov4LA4VbiDYt967/cuXL6LD5H/Z/sdH4X5fcd9nx/zN3Y6qR2HrJXiZ/dcP2uqE9pzC57Vy5X/WXkvlMf416fUQ40f3qv/iv/ANblre0f9mwX+D9GLlyuXPhev+LLe8f30GmsBNAEAjPTsdLURC2/2adfC4lzusczDJuZJYSZO5N5XLlyY7/gP0+Zl+FngMSfvH/zH/UVzNQuXL1lsdJtYCmHUMRmAdl92ROWx92dPBVxR+776lOe392b+Z81y5ZSEz2Psr71YbAGBsOs3TzKeHuO/wAN3+tq5cvGxOZ+v0OF8z9TWdTHVsP/AEDtyIj5nzW5Tpj7SwQIDnQIsLbcly5Y4Wy80V0C8ZNmd6Hwb+yO73fMrlyHzBHmE8IP3in/APX+REJCmfvn95+q5csnv8foR0L1v7O879IL76lCwh6lT+T6rlyywuZeX3JluTgXdXvb+nyRuFe/U/l+rVy5RPnXr8w7hXHG57wneHDrdzrdlwuXIfMv30EO8TP3LR2N+RWBXccgvsuXLl6ocuYWraqax+9p94+ihcujC6ef3IZ6D2eaPt9dsdX7wZfwxB20WUKYhthem4m2pDyAe+Fy5dGJ/KN1yr1+h1DEvDQA5wHYTzXLly81ydmSbP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staringintosould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419600"/>
            <a:ext cx="3000375" cy="2247385"/>
          </a:xfrm>
          <a:prstGeom prst="rect">
            <a:avLst/>
          </a:prstGeom>
        </p:spPr>
      </p:pic>
      <p:pic>
        <p:nvPicPr>
          <p:cNvPr id="29" name="Picture 28" descr="stripey d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52400"/>
            <a:ext cx="3810000" cy="1981200"/>
          </a:xfrm>
          <a:prstGeom prst="rect">
            <a:avLst/>
          </a:prstGeom>
        </p:spPr>
      </p:pic>
      <p:pic>
        <p:nvPicPr>
          <p:cNvPr id="30" name="Picture 29" descr="suprised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286000"/>
            <a:ext cx="3048000" cy="2047875"/>
          </a:xfrm>
          <a:prstGeom prst="rect">
            <a:avLst/>
          </a:prstGeom>
        </p:spPr>
      </p:pic>
      <p:pic>
        <p:nvPicPr>
          <p:cNvPr id="31" name="Picture 30" descr="water d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419600"/>
            <a:ext cx="2971800" cy="2225981"/>
          </a:xfrm>
          <a:prstGeom prst="rect">
            <a:avLst/>
          </a:prstGeom>
        </p:spPr>
      </p:pic>
      <p:pic>
        <p:nvPicPr>
          <p:cNvPr id="32" name="Picture 31" descr="we got it!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228600"/>
            <a:ext cx="24003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e dog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384516"/>
            <a:ext cx="3124200" cy="2340134"/>
          </a:xfrm>
          <a:prstGeom prst="rect">
            <a:avLst/>
          </a:prstGeom>
        </p:spPr>
      </p:pic>
      <p:pic>
        <p:nvPicPr>
          <p:cNvPr id="3" name="Picture 2" descr="cuten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419600"/>
            <a:ext cx="3914775" cy="2228850"/>
          </a:xfrm>
          <a:prstGeom prst="rect">
            <a:avLst/>
          </a:prstGeom>
        </p:spPr>
      </p:pic>
      <p:pic>
        <p:nvPicPr>
          <p:cNvPr id="4" name="Picture 3" descr="basket d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3733800" cy="2133600"/>
          </a:xfrm>
          <a:prstGeom prst="rect">
            <a:avLst/>
          </a:prstGeom>
        </p:spPr>
      </p:pic>
      <p:pic>
        <p:nvPicPr>
          <p:cNvPr id="5" name="Picture 4" descr="baby pu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152400"/>
            <a:ext cx="2971800" cy="2286893"/>
          </a:xfrm>
          <a:prstGeom prst="rect">
            <a:avLst/>
          </a:prstGeom>
        </p:spPr>
      </p:pic>
      <p:pic>
        <p:nvPicPr>
          <p:cNvPr id="6" name="Picture 5" descr="b&amp;w box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5600" y="2362200"/>
            <a:ext cx="33528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g blink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3425588" cy="2743200"/>
          </a:xfrm>
          <a:prstGeom prst="rect">
            <a:avLst/>
          </a:prstGeom>
        </p:spPr>
      </p:pic>
      <p:pic>
        <p:nvPicPr>
          <p:cNvPr id="3" name="Picture 2" descr="dog in foorbow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3394" y="152400"/>
            <a:ext cx="3560582" cy="2667000"/>
          </a:xfrm>
          <a:prstGeom prst="rect">
            <a:avLst/>
          </a:prstGeom>
        </p:spPr>
      </p:pic>
      <p:pic>
        <p:nvPicPr>
          <p:cNvPr id="4" name="Picture 3" descr="duck box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371600"/>
            <a:ext cx="2362200" cy="3686175"/>
          </a:xfrm>
          <a:prstGeom prst="rect">
            <a:avLst/>
          </a:prstGeom>
        </p:spPr>
      </p:pic>
      <p:pic>
        <p:nvPicPr>
          <p:cNvPr id="5" name="Picture 4" descr="eyes d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038600"/>
            <a:ext cx="3429000" cy="2438400"/>
          </a:xfrm>
          <a:prstGeom prst="rect">
            <a:avLst/>
          </a:prstGeom>
        </p:spPr>
      </p:pic>
      <p:pic>
        <p:nvPicPr>
          <p:cNvPr id="6" name="Picture 5" descr="cute do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4038600"/>
            <a:ext cx="31242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dge d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152400"/>
            <a:ext cx="4034725" cy="2286000"/>
          </a:xfrm>
          <a:prstGeom prst="rect">
            <a:avLst/>
          </a:prstGeom>
        </p:spPr>
      </p:pic>
      <p:pic>
        <p:nvPicPr>
          <p:cNvPr id="3" name="Picture 2" descr="peek p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361" y="152400"/>
            <a:ext cx="3301139" cy="2286000"/>
          </a:xfrm>
          <a:prstGeom prst="rect">
            <a:avLst/>
          </a:prstGeom>
        </p:spPr>
      </p:pic>
      <p:pic>
        <p:nvPicPr>
          <p:cNvPr id="4" name="Picture 3" descr="pug tong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267200"/>
            <a:ext cx="2873899" cy="2381250"/>
          </a:xfrm>
          <a:prstGeom prst="rect">
            <a:avLst/>
          </a:prstGeom>
        </p:spPr>
      </p:pic>
      <p:pic>
        <p:nvPicPr>
          <p:cNvPr id="5" name="Picture 4" descr="guilty pu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4343400"/>
            <a:ext cx="3533775" cy="2257426"/>
          </a:xfrm>
          <a:prstGeom prst="rect">
            <a:avLst/>
          </a:prstGeom>
        </p:spPr>
      </p:pic>
      <p:pic>
        <p:nvPicPr>
          <p:cNvPr id="6" name="Picture 5" descr="flop ear do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19400" y="2286000"/>
            <a:ext cx="3438686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eep box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420188"/>
            <a:ext cx="3076575" cy="2304462"/>
          </a:xfrm>
          <a:prstGeom prst="rect">
            <a:avLst/>
          </a:prstGeom>
        </p:spPr>
      </p:pic>
      <p:pic>
        <p:nvPicPr>
          <p:cNvPr id="3" name="Picture 2" descr="sit pu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3520440" cy="2514600"/>
          </a:xfrm>
          <a:prstGeom prst="rect">
            <a:avLst/>
          </a:prstGeom>
        </p:spPr>
      </p:pic>
      <p:pic>
        <p:nvPicPr>
          <p:cNvPr id="4" name="Picture 3" descr="shrub d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0316" y="228600"/>
            <a:ext cx="3153659" cy="2362200"/>
          </a:xfrm>
          <a:prstGeom prst="rect">
            <a:avLst/>
          </a:prstGeom>
        </p:spPr>
      </p:pic>
      <p:pic>
        <p:nvPicPr>
          <p:cNvPr id="5" name="Picture 4" descr="rug pu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2209800"/>
            <a:ext cx="3318448" cy="2657475"/>
          </a:xfrm>
          <a:prstGeom prst="rect">
            <a:avLst/>
          </a:prstGeom>
        </p:spPr>
      </p:pic>
      <p:pic>
        <p:nvPicPr>
          <p:cNvPr id="6" name="Picture 5" descr="yawn pu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193869"/>
            <a:ext cx="2971800" cy="2225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 DOGS 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 DOGS </dc:title>
  <dc:creator>Eddie</dc:creator>
  <cp:lastModifiedBy>preiwisch</cp:lastModifiedBy>
  <cp:revision>6</cp:revision>
  <dcterms:created xsi:type="dcterms:W3CDTF">2013-04-14T15:25:49Z</dcterms:created>
  <dcterms:modified xsi:type="dcterms:W3CDTF">2013-04-16T00:52:46Z</dcterms:modified>
</cp:coreProperties>
</file>